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1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ED7C0-4CA8-4C5C-B6FA-CDD0EB6195B0}" type="datetimeFigureOut">
              <a:rPr lang="de-DE" smtClean="0"/>
              <a:t>27.02.2022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9054E-262D-4DFC-90E7-8FD372F76B0B}" type="slidenum">
              <a:rPr lang="de-DE" smtClean="0"/>
              <a:t>‹Nr.›</a:t>
            </a:fld>
            <a:endParaRPr lang="de-DE"/>
          </a:p>
        </p:txBody>
      </p:sp>
    </p:spTree>
    <p:extLst>
      <p:ext uri="{BB962C8B-B14F-4D97-AF65-F5344CB8AC3E}">
        <p14:creationId xmlns:p14="http://schemas.microsoft.com/office/powerpoint/2010/main" val="115523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A9054E-262D-4DFC-90E7-8FD372F76B0B}" type="slidenum">
              <a:rPr lang="de-DE" smtClean="0"/>
              <a:t>1</a:t>
            </a:fld>
            <a:endParaRPr lang="de-DE"/>
          </a:p>
        </p:txBody>
      </p:sp>
    </p:spTree>
    <p:extLst>
      <p:ext uri="{BB962C8B-B14F-4D97-AF65-F5344CB8AC3E}">
        <p14:creationId xmlns:p14="http://schemas.microsoft.com/office/powerpoint/2010/main" val="130209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7" name="Rechtec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B278740-8CAD-40FE-8C02-7E1FD90BE10D}" type="datetimeFigureOut">
              <a:rPr lang="de-DE" smtClean="0"/>
              <a:t>27.02.2022</a:t>
            </a:fld>
            <a:endParaRPr lang="de-DE"/>
          </a:p>
        </p:txBody>
      </p:sp>
      <p:sp>
        <p:nvSpPr>
          <p:cNvPr id="17" name="Fußzeilenplatzhalt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de-DE"/>
          </a:p>
        </p:txBody>
      </p:sp>
      <p:sp>
        <p:nvSpPr>
          <p:cNvPr id="29" name="Foliennummernplatzhalt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737FBBE-3508-44BB-8A80-C154F370207D}"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3B278740-8CAD-40FE-8C02-7E1FD90BE10D}"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37FBBE-3508-44BB-8A80-C154F370207D}"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1"/>
      </p:bgRef>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3200" y="609600"/>
            <a:ext cx="2057400" cy="55165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609600"/>
            <a:ext cx="5562600" cy="5516564"/>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553200" y="6248402"/>
            <a:ext cx="2209800" cy="365125"/>
          </a:xfrm>
        </p:spPr>
        <p:txBody>
          <a:bodyPr/>
          <a:lstStyle/>
          <a:p>
            <a:fld id="{3B278740-8CAD-40FE-8C02-7E1FD90BE10D}" type="datetimeFigureOut">
              <a:rPr lang="de-DE" smtClean="0"/>
              <a:t>27.02.2022</a:t>
            </a:fld>
            <a:endParaRPr lang="de-DE"/>
          </a:p>
        </p:txBody>
      </p:sp>
      <p:sp>
        <p:nvSpPr>
          <p:cNvPr id="5" name="Fußzeilenplatzhalter 4"/>
          <p:cNvSpPr>
            <a:spLocks noGrp="1"/>
          </p:cNvSpPr>
          <p:nvPr>
            <p:ph type="ftr" sz="quarter" idx="11"/>
          </p:nvPr>
        </p:nvSpPr>
        <p:spPr>
          <a:xfrm>
            <a:off x="457201" y="6248207"/>
            <a:ext cx="5573483" cy="365125"/>
          </a:xfrm>
        </p:spPr>
        <p:txBody>
          <a:bodyPr/>
          <a:lstStyle/>
          <a:p>
            <a:endParaRPr lang="de-DE"/>
          </a:p>
        </p:txBody>
      </p:sp>
      <p:sp>
        <p:nvSpPr>
          <p:cNvPr id="7" name="Rechtec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ec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ec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5989638" y="144462"/>
            <a:ext cx="533400" cy="244476"/>
          </a:xfrm>
        </p:spPr>
        <p:txBody>
          <a:bodyPr/>
          <a:lstStyle/>
          <a:p>
            <a:fld id="{D737FBBE-3508-44BB-8A80-C154F370207D}"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3B278740-8CAD-40FE-8C02-7E1FD90BE10D}" type="datetimeFigureOut">
              <a:rPr lang="de-DE" smtClean="0"/>
              <a:t>27.02.2022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D737FBBE-3508-44BB-8A80-C154F370207D}" type="slidenum">
              <a:rPr lang="de-DE" smtClean="0"/>
              <a:t>‹Nr.›</a:t>
            </a:fld>
            <a:endParaRPr lang="de-DE"/>
          </a:p>
        </p:txBody>
      </p:sp>
      <p:sp>
        <p:nvSpPr>
          <p:cNvPr id="8" name="Inhaltsplatzhalter 7"/>
          <p:cNvSpPr>
            <a:spLocks noGrp="1"/>
          </p:cNvSpPr>
          <p:nvPr>
            <p:ph sz="quarter" idx="1"/>
          </p:nvPr>
        </p:nvSpPr>
        <p:spPr>
          <a:xfrm>
            <a:off x="612648" y="1600200"/>
            <a:ext cx="8153400" cy="44958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3">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7" name="Rechtec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de-DE" smtClean="0"/>
              <a:t>Titelmasterformat durch Klicken bearbeiten</a:t>
            </a:r>
            <a:endParaRPr kumimoji="0" lang="en-US"/>
          </a:p>
        </p:txBody>
      </p:sp>
      <p:sp>
        <p:nvSpPr>
          <p:cNvPr id="12" name="Datumsplatzhalter 11"/>
          <p:cNvSpPr>
            <a:spLocks noGrp="1"/>
          </p:cNvSpPr>
          <p:nvPr>
            <p:ph type="dt" sz="half" idx="10"/>
          </p:nvPr>
        </p:nvSpPr>
        <p:spPr/>
        <p:txBody>
          <a:bodyPr/>
          <a:lstStyle/>
          <a:p>
            <a:fld id="{3B278740-8CAD-40FE-8C02-7E1FD90BE10D}" type="datetimeFigureOut">
              <a:rPr lang="de-DE" smtClean="0"/>
              <a:t>27.02.2022</a:t>
            </a:fld>
            <a:endParaRPr lang="de-DE"/>
          </a:p>
        </p:txBody>
      </p:sp>
      <p:sp>
        <p:nvSpPr>
          <p:cNvPr id="13" name="Foliennummernplatzhalt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737FBBE-3508-44BB-8A80-C154F370207D}" type="slidenum">
              <a:rPr lang="de-DE" smtClean="0"/>
              <a:t>‹Nr.›</a:t>
            </a:fld>
            <a:endParaRPr lang="de-DE"/>
          </a:p>
        </p:txBody>
      </p:sp>
      <p:sp>
        <p:nvSpPr>
          <p:cNvPr id="14" name="Fußzeilenplatzhalter 13"/>
          <p:cNvSpPr>
            <a:spLocks noGrp="1"/>
          </p:cNvSpPr>
          <p:nvPr>
            <p:ph type="ftr" sz="quarter" idx="12"/>
          </p:nvPr>
        </p:nvSpPr>
        <p:spPr/>
        <p:txBody>
          <a:bodyPr/>
          <a:lstStyle/>
          <a:p>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9" name="Inhaltsplatzhalter 8"/>
          <p:cNvSpPr>
            <a:spLocks noGrp="1"/>
          </p:cNvSpPr>
          <p:nvPr>
            <p:ph sz="quarter" idx="1"/>
          </p:nvPr>
        </p:nvSpPr>
        <p:spPr>
          <a:xfrm>
            <a:off x="609600" y="1589567"/>
            <a:ext cx="388620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844901" y="1589567"/>
            <a:ext cx="3886200" cy="4572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8" name="Datumsplatzhalter 7"/>
          <p:cNvSpPr>
            <a:spLocks noGrp="1"/>
          </p:cNvSpPr>
          <p:nvPr>
            <p:ph type="dt" sz="half" idx="15"/>
          </p:nvPr>
        </p:nvSpPr>
        <p:spPr/>
        <p:txBody>
          <a:bodyPr rtlCol="0"/>
          <a:lstStyle/>
          <a:p>
            <a:fld id="{3B278740-8CAD-40FE-8C02-7E1FD90BE10D}" type="datetimeFigureOut">
              <a:rPr lang="de-DE" smtClean="0"/>
              <a:t>27.02.2022</a:t>
            </a:fld>
            <a:endParaRPr lang="de-DE"/>
          </a:p>
        </p:txBody>
      </p:sp>
      <p:sp>
        <p:nvSpPr>
          <p:cNvPr id="10" name="Foliennummernplatzhalter 9"/>
          <p:cNvSpPr>
            <a:spLocks noGrp="1"/>
          </p:cNvSpPr>
          <p:nvPr>
            <p:ph type="sldNum" sz="quarter" idx="16"/>
          </p:nvPr>
        </p:nvSpPr>
        <p:spPr/>
        <p:txBody>
          <a:bodyPr rtlCol="0"/>
          <a:lstStyle/>
          <a:p>
            <a:fld id="{D737FBBE-3508-44BB-8A80-C154F370207D}" type="slidenum">
              <a:rPr lang="de-DE" smtClean="0"/>
              <a:t>‹Nr.›</a:t>
            </a:fld>
            <a:endParaRPr lang="de-DE"/>
          </a:p>
        </p:txBody>
      </p:sp>
      <p:sp>
        <p:nvSpPr>
          <p:cNvPr id="12" name="Fußzeilenplatzhalter 11"/>
          <p:cNvSpPr>
            <a:spLocks noGrp="1"/>
          </p:cNvSpPr>
          <p:nvPr>
            <p:ph type="ftr" sz="quarter" idx="17"/>
          </p:nvPr>
        </p:nvSpPr>
        <p:spPr/>
        <p:txBody>
          <a:bodyPr rtlCol="0"/>
          <a:lstStyle/>
          <a:p>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de-DE" smtClean="0"/>
              <a:t>Titelmasterformat durch Klicken bearbeiten</a:t>
            </a:r>
            <a:endParaRPr kumimoji="0" lang="en-US"/>
          </a:p>
        </p:txBody>
      </p:sp>
      <p:sp>
        <p:nvSpPr>
          <p:cNvPr id="11" name="Inhaltsplatzhalter 10"/>
          <p:cNvSpPr>
            <a:spLocks noGrp="1"/>
          </p:cNvSpPr>
          <p:nvPr>
            <p:ph sz="quarter" idx="2"/>
          </p:nvPr>
        </p:nvSpPr>
        <p:spPr>
          <a:xfrm>
            <a:off x="609600" y="2438400"/>
            <a:ext cx="3886200" cy="35814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800600" y="2438400"/>
            <a:ext cx="3886200" cy="35814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Datumsplatzhalter 9"/>
          <p:cNvSpPr>
            <a:spLocks noGrp="1"/>
          </p:cNvSpPr>
          <p:nvPr>
            <p:ph type="dt" sz="half" idx="15"/>
          </p:nvPr>
        </p:nvSpPr>
        <p:spPr/>
        <p:txBody>
          <a:bodyPr rtlCol="0"/>
          <a:lstStyle/>
          <a:p>
            <a:fld id="{3B278740-8CAD-40FE-8C02-7E1FD90BE10D}" type="datetimeFigureOut">
              <a:rPr lang="de-DE" smtClean="0"/>
              <a:t>27.02.2022</a:t>
            </a:fld>
            <a:endParaRPr lang="de-DE"/>
          </a:p>
        </p:txBody>
      </p:sp>
      <p:sp>
        <p:nvSpPr>
          <p:cNvPr id="12" name="Foliennummernplatzhalter 11"/>
          <p:cNvSpPr>
            <a:spLocks noGrp="1"/>
          </p:cNvSpPr>
          <p:nvPr>
            <p:ph type="sldNum" sz="quarter" idx="16"/>
          </p:nvPr>
        </p:nvSpPr>
        <p:spPr/>
        <p:txBody>
          <a:bodyPr rtlCol="0"/>
          <a:lstStyle/>
          <a:p>
            <a:fld id="{D737FBBE-3508-44BB-8A80-C154F370207D}" type="slidenum">
              <a:rPr lang="de-DE" smtClean="0"/>
              <a:t>‹Nr.›</a:t>
            </a:fld>
            <a:endParaRPr lang="de-DE"/>
          </a:p>
        </p:txBody>
      </p:sp>
      <p:sp>
        <p:nvSpPr>
          <p:cNvPr id="14" name="Fußzeilenplatzhalter 13"/>
          <p:cNvSpPr>
            <a:spLocks noGrp="1"/>
          </p:cNvSpPr>
          <p:nvPr>
            <p:ph type="ftr" sz="quarter" idx="17"/>
          </p:nvPr>
        </p:nvSpPr>
        <p:spPr/>
        <p:txBody>
          <a:bodyPr rtlCol="0"/>
          <a:lstStyle/>
          <a:p>
            <a:endParaRPr lang="de-DE"/>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DE" smtClean="0"/>
              <a:t>Textmasterformat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DE" smtClean="0"/>
              <a:t>Textmasterformat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3B278740-8CAD-40FE-8C02-7E1FD90BE10D}" type="datetimeFigureOut">
              <a:rPr lang="de-DE" smtClean="0"/>
              <a:t>27.02.2022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D737FBBE-3508-44BB-8A80-C154F370207D}"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278740-8CAD-40FE-8C02-7E1FD90BE10D}" type="datetimeFigureOut">
              <a:rPr lang="de-DE" smtClean="0"/>
              <a:t>27.02.2022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0" y="6248400"/>
            <a:ext cx="533400" cy="381000"/>
          </a:xfrm>
        </p:spPr>
        <p:txBody>
          <a:bodyPr/>
          <a:lstStyle>
            <a:lvl1pPr>
              <a:defRPr>
                <a:solidFill>
                  <a:schemeClr val="tx2"/>
                </a:solidFill>
              </a:defRPr>
            </a:lvl1pPr>
          </a:lstStyle>
          <a:p>
            <a:fld id="{D737FBBE-3508-44BB-8A80-C154F370207D}"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3B278740-8CAD-40FE-8C02-7E1FD90BE10D}" type="datetimeFigureOut">
              <a:rPr lang="de-DE" smtClean="0"/>
              <a:t>27.02.2022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lvl1pPr>
              <a:defRPr>
                <a:solidFill>
                  <a:srgbClr val="FFFFFF"/>
                </a:solidFill>
              </a:defRPr>
            </a:lvl1pPr>
          </a:lstStyle>
          <a:p>
            <a:fld id="{D737FBBE-3508-44BB-8A80-C154F370207D}" type="slidenum">
              <a:rPr lang="de-DE" smtClean="0"/>
              <a:t>‹Nr.›</a:t>
            </a:fld>
            <a:endParaRPr lang="de-DE"/>
          </a:p>
        </p:txBody>
      </p:sp>
      <p:sp>
        <p:nvSpPr>
          <p:cNvPr id="3" name="Textplatzhalt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9" name="Inhaltsplatzhalter 8"/>
          <p:cNvSpPr>
            <a:spLocks noGrp="1"/>
          </p:cNvSpPr>
          <p:nvPr>
            <p:ph sz="quarter" idx="1"/>
          </p:nvPr>
        </p:nvSpPr>
        <p:spPr>
          <a:xfrm>
            <a:off x="2362200" y="1752600"/>
            <a:ext cx="6400800" cy="44196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 bearbeiten</a:t>
            </a:r>
          </a:p>
        </p:txBody>
      </p:sp>
      <p:sp>
        <p:nvSpPr>
          <p:cNvPr id="8" name="Rechtec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de-DE" smtClean="0"/>
              <a:t>Titelmasterformat durch Klicken bearbeiten</a:t>
            </a:r>
            <a:endParaRPr kumimoji="0" lang="en-US"/>
          </a:p>
        </p:txBody>
      </p:sp>
      <p:sp>
        <p:nvSpPr>
          <p:cNvPr id="11" name="Rechtec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umsplatzhalter 11"/>
          <p:cNvSpPr>
            <a:spLocks noGrp="1"/>
          </p:cNvSpPr>
          <p:nvPr>
            <p:ph type="dt" sz="half" idx="10"/>
          </p:nvPr>
        </p:nvSpPr>
        <p:spPr>
          <a:xfrm>
            <a:off x="6248400" y="6248400"/>
            <a:ext cx="2667000" cy="365125"/>
          </a:xfrm>
        </p:spPr>
        <p:txBody>
          <a:bodyPr rtlCol="0"/>
          <a:lstStyle/>
          <a:p>
            <a:fld id="{3B278740-8CAD-40FE-8C02-7E1FD90BE10D}" type="datetimeFigureOut">
              <a:rPr lang="de-DE" smtClean="0"/>
              <a:t>27.02.2022</a:t>
            </a:fld>
            <a:endParaRPr lang="de-DE"/>
          </a:p>
        </p:txBody>
      </p:sp>
      <p:sp>
        <p:nvSpPr>
          <p:cNvPr id="13" name="Foliennummernplatzhalter 12"/>
          <p:cNvSpPr>
            <a:spLocks noGrp="1"/>
          </p:cNvSpPr>
          <p:nvPr>
            <p:ph type="sldNum" sz="quarter" idx="11"/>
          </p:nvPr>
        </p:nvSpPr>
        <p:spPr>
          <a:xfrm>
            <a:off x="0" y="4667249"/>
            <a:ext cx="1447800" cy="663578"/>
          </a:xfrm>
        </p:spPr>
        <p:txBody>
          <a:bodyPr rtlCol="0"/>
          <a:lstStyle>
            <a:lvl1pPr>
              <a:defRPr sz="2800"/>
            </a:lvl1pPr>
          </a:lstStyle>
          <a:p>
            <a:fld id="{D737FBBE-3508-44BB-8A80-C154F370207D}" type="slidenum">
              <a:rPr lang="de-DE" smtClean="0"/>
              <a:t>‹Nr.›</a:t>
            </a:fld>
            <a:endParaRPr lang="de-DE"/>
          </a:p>
        </p:txBody>
      </p:sp>
      <p:sp>
        <p:nvSpPr>
          <p:cNvPr id="14" name="Fußzeilenplatzhalter 13"/>
          <p:cNvSpPr>
            <a:spLocks noGrp="1"/>
          </p:cNvSpPr>
          <p:nvPr>
            <p:ph type="ftr" sz="quarter" idx="12"/>
          </p:nvPr>
        </p:nvSpPr>
        <p:spPr>
          <a:xfrm>
            <a:off x="1600200" y="6248206"/>
            <a:ext cx="4572000" cy="365125"/>
          </a:xfrm>
        </p:spPr>
        <p:txBody>
          <a:bodyPr rtlCol="0"/>
          <a:lstStyle/>
          <a:p>
            <a:endParaRPr lang="de-DE"/>
          </a:p>
        </p:txBody>
      </p:sp>
      <p:sp>
        <p:nvSpPr>
          <p:cNvPr id="3" name="Bildplatzhalt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de-DE" smtClean="0"/>
              <a:t>Bild durch Klicken auf Symbol hinzufügen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609600" y="228600"/>
            <a:ext cx="8153400" cy="990600"/>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278740-8CAD-40FE-8C02-7E1FD90BE10D}" type="datetimeFigureOut">
              <a:rPr lang="de-DE" smtClean="0"/>
              <a:t>27.02.2022</a:t>
            </a:fld>
            <a:endParaRPr lang="de-DE"/>
          </a:p>
        </p:txBody>
      </p:sp>
      <p:sp>
        <p:nvSpPr>
          <p:cNvPr id="3" name="Fußzeilenplatzhalt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de-DE"/>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737FBBE-3508-44BB-8A80-C154F370207D}"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30553"/>
            <a:ext cx="9036496" cy="2160240"/>
          </a:xfrm>
        </p:spPr>
        <p:txBody>
          <a:bodyPr>
            <a:normAutofit fontScale="90000"/>
          </a:bodyPr>
          <a:lstStyle/>
          <a:p>
            <a:r>
              <a:rPr lang="de-DE" sz="4000" b="1" dirty="0" smtClean="0"/>
              <a:t>Vortragsreihe:</a:t>
            </a:r>
            <a:br>
              <a:rPr lang="de-DE" sz="4000" b="1" dirty="0" smtClean="0"/>
            </a:br>
            <a:r>
              <a:rPr lang="de-DE" sz="4000" b="1" dirty="0"/>
              <a:t/>
            </a:r>
            <a:br>
              <a:rPr lang="de-DE" sz="4000" b="1" dirty="0"/>
            </a:br>
            <a:r>
              <a:rPr lang="de-DE" sz="2400" b="1" dirty="0" smtClean="0"/>
              <a:t>Bienenfreundliche </a:t>
            </a:r>
            <a:r>
              <a:rPr lang="de-DE" sz="2400" b="1" dirty="0"/>
              <a:t>Balkonpflanzen </a:t>
            </a:r>
            <a:r>
              <a:rPr lang="de-DE" sz="2400" b="1" dirty="0" smtClean="0"/>
              <a:t> -  Mittwoch </a:t>
            </a:r>
            <a:r>
              <a:rPr lang="de-DE" sz="2400" b="1" dirty="0"/>
              <a:t>23. März 2022                </a:t>
            </a:r>
            <a:r>
              <a:rPr lang="de-DE" sz="2400" b="1" dirty="0" smtClean="0"/>
              <a:t>Bienenfreundlicher Garten                 -  Mittwoch </a:t>
            </a:r>
            <a:r>
              <a:rPr lang="de-DE" sz="2400" b="1" dirty="0"/>
              <a:t>30. März 2022</a:t>
            </a:r>
            <a:endParaRPr lang="de-DE" sz="2400" dirty="0"/>
          </a:p>
        </p:txBody>
      </p:sp>
      <p:sp>
        <p:nvSpPr>
          <p:cNvPr id="3" name="Untertitel 2"/>
          <p:cNvSpPr>
            <a:spLocks noGrp="1"/>
          </p:cNvSpPr>
          <p:nvPr>
            <p:ph type="subTitle" idx="1"/>
          </p:nvPr>
        </p:nvSpPr>
        <p:spPr>
          <a:xfrm>
            <a:off x="107504" y="2708920"/>
            <a:ext cx="6912768" cy="4248472"/>
          </a:xfrm>
        </p:spPr>
        <p:txBody>
          <a:bodyPr>
            <a:normAutofit fontScale="25000" lnSpcReduction="20000"/>
          </a:bodyPr>
          <a:lstStyle/>
          <a:p>
            <a:pPr algn="l"/>
            <a:r>
              <a:rPr lang="de-DE" sz="4800" dirty="0">
                <a:latin typeface="+mj-lt"/>
              </a:rPr>
              <a:t>2020 wurden am Versuchszentrum </a:t>
            </a:r>
            <a:r>
              <a:rPr lang="de-DE" sz="4800" dirty="0" err="1">
                <a:latin typeface="+mj-lt"/>
              </a:rPr>
              <a:t>Laimburg</a:t>
            </a:r>
            <a:r>
              <a:rPr lang="de-DE" sz="4800" dirty="0">
                <a:latin typeface="+mj-lt"/>
              </a:rPr>
              <a:t> in Zusammenarbeit mit der Südtiroler Gärtnervereinigung und mehreren Jungpflanzenbetrieben über 50 Bepflanzungsvorschläge untersucht, die entweder Pollen, Nektar, </a:t>
            </a:r>
            <a:r>
              <a:rPr lang="de-DE" sz="4800" dirty="0"/>
              <a:t>Baumaterial</a:t>
            </a:r>
            <a:r>
              <a:rPr lang="de-DE" sz="4800" dirty="0">
                <a:latin typeface="+mj-lt"/>
              </a:rPr>
              <a:t> oder Lebensraum für Bienen, Wildbienen, Hummeln, Schwebfliegen, Marienkäfer und andere Insekten anbieten können. Einige Pflanzenarten erwiesen sich als wahre Insektenmagnete und sorgen somit für mehr Diversität auf Balkon, Terrasse und im Garten.</a:t>
            </a:r>
          </a:p>
          <a:p>
            <a:pPr algn="l"/>
            <a:r>
              <a:rPr lang="de-DE" sz="4800" dirty="0">
                <a:latin typeface="+mj-lt"/>
              </a:rPr>
              <a:t>Mehr zu diesem Thema erfahren Sie in unserer  Vortragsreihe, die </a:t>
            </a:r>
            <a:r>
              <a:rPr lang="de-DE" sz="4800" dirty="0" smtClean="0">
                <a:latin typeface="+mj-lt"/>
              </a:rPr>
              <a:t>wir </a:t>
            </a:r>
            <a:r>
              <a:rPr lang="de-DE" sz="4800" dirty="0">
                <a:latin typeface="+mj-lt"/>
              </a:rPr>
              <a:t>Ende März </a:t>
            </a:r>
            <a:r>
              <a:rPr lang="de-DE" sz="4800" dirty="0" smtClean="0">
                <a:latin typeface="+mj-lt"/>
              </a:rPr>
              <a:t>für Sie organisieren</a:t>
            </a:r>
            <a:r>
              <a:rPr lang="de-DE" sz="4800" dirty="0">
                <a:latin typeface="+mj-lt"/>
              </a:rPr>
              <a:t>.</a:t>
            </a:r>
          </a:p>
          <a:p>
            <a:pPr algn="l"/>
            <a:endParaRPr lang="de-DE" sz="4800" dirty="0">
              <a:latin typeface="+mj-lt"/>
            </a:endParaRPr>
          </a:p>
          <a:p>
            <a:pPr algn="l"/>
            <a:r>
              <a:rPr lang="de-DE" sz="6400" b="1" dirty="0" smtClean="0">
                <a:latin typeface="+mj-lt"/>
              </a:rPr>
              <a:t>Uhrzeit</a:t>
            </a:r>
            <a:r>
              <a:rPr lang="de-DE" sz="6400" b="1" dirty="0">
                <a:latin typeface="+mj-lt"/>
              </a:rPr>
              <a:t>:	</a:t>
            </a:r>
            <a:r>
              <a:rPr lang="de-DE" sz="6400" b="1" dirty="0" smtClean="0">
                <a:latin typeface="+mj-lt"/>
              </a:rPr>
              <a:t>    jeweils </a:t>
            </a:r>
            <a:r>
              <a:rPr lang="de-DE" sz="6400" b="1" dirty="0">
                <a:latin typeface="+mj-lt"/>
              </a:rPr>
              <a:t>um 20.00 Uhr</a:t>
            </a:r>
          </a:p>
          <a:p>
            <a:pPr algn="l"/>
            <a:r>
              <a:rPr lang="de-DE" sz="6400" b="1" dirty="0">
                <a:latin typeface="+mj-lt"/>
              </a:rPr>
              <a:t>Ort:	</a:t>
            </a:r>
            <a:r>
              <a:rPr lang="de-DE" sz="6400" b="1" dirty="0" smtClean="0">
                <a:latin typeface="+mj-lt"/>
              </a:rPr>
              <a:t>    Kulturhaus </a:t>
            </a:r>
            <a:r>
              <a:rPr lang="de-DE" sz="6400" b="1" dirty="0">
                <a:latin typeface="+mj-lt"/>
              </a:rPr>
              <a:t>Johann Fischer – Montan</a:t>
            </a:r>
          </a:p>
          <a:p>
            <a:pPr algn="l"/>
            <a:r>
              <a:rPr lang="de-DE" sz="6400" b="1" dirty="0">
                <a:latin typeface="+mj-lt"/>
              </a:rPr>
              <a:t>Referentin:	</a:t>
            </a:r>
            <a:r>
              <a:rPr lang="de-DE" sz="6400" b="1" dirty="0" smtClean="0">
                <a:latin typeface="+mj-lt"/>
              </a:rPr>
              <a:t>    Dipl</a:t>
            </a:r>
            <a:r>
              <a:rPr lang="de-DE" sz="6400" b="1" dirty="0">
                <a:latin typeface="+mj-lt"/>
              </a:rPr>
              <a:t>.-Ing. Helga </a:t>
            </a:r>
            <a:r>
              <a:rPr lang="de-DE" sz="6400" b="1" dirty="0" err="1">
                <a:latin typeface="+mj-lt"/>
              </a:rPr>
              <a:t>Salchegger</a:t>
            </a:r>
            <a:r>
              <a:rPr lang="de-DE" sz="6400" b="1" dirty="0">
                <a:latin typeface="+mj-lt"/>
              </a:rPr>
              <a:t> – Leiterin Fachbereich </a:t>
            </a:r>
            <a:r>
              <a:rPr lang="de-DE" sz="6400" b="1" dirty="0" smtClean="0">
                <a:latin typeface="+mj-lt"/>
              </a:rPr>
              <a:t>Gartenbau</a:t>
            </a:r>
          </a:p>
          <a:p>
            <a:pPr algn="l"/>
            <a:endParaRPr lang="de-DE" sz="4900" b="1" dirty="0">
              <a:latin typeface="+mj-lt"/>
            </a:endParaRPr>
          </a:p>
          <a:p>
            <a:pPr algn="l"/>
            <a:r>
              <a:rPr lang="de-DE" sz="3400" b="1" dirty="0" smtClean="0">
                <a:latin typeface="+mj-lt"/>
              </a:rPr>
              <a:t> </a:t>
            </a:r>
            <a:r>
              <a:rPr lang="de-DE" dirty="0">
                <a:latin typeface="+mj-lt"/>
              </a:rPr>
              <a:t> </a:t>
            </a:r>
          </a:p>
          <a:p>
            <a:pPr algn="l"/>
            <a:r>
              <a:rPr lang="de-DE" sz="4400" dirty="0">
                <a:latin typeface="+mj-lt"/>
              </a:rPr>
              <a:t>Die Teilnahme ist kostenlos!</a:t>
            </a:r>
          </a:p>
          <a:p>
            <a:pPr algn="l"/>
            <a:r>
              <a:rPr lang="de-DE" sz="4400" dirty="0">
                <a:latin typeface="+mj-lt"/>
              </a:rPr>
              <a:t>Hinweis: Es gelten die aktuellen Covid-19 </a:t>
            </a:r>
            <a:r>
              <a:rPr lang="de-DE" sz="4400" dirty="0" smtClean="0">
                <a:latin typeface="+mj-lt"/>
              </a:rPr>
              <a:t>Regeln  </a:t>
            </a:r>
            <a:r>
              <a:rPr lang="de-DE" sz="3400" dirty="0" smtClean="0">
                <a:latin typeface="+mj-lt"/>
              </a:rPr>
              <a:t>                                            </a:t>
            </a:r>
          </a:p>
          <a:p>
            <a:pPr algn="l"/>
            <a:r>
              <a:rPr lang="de-DE" sz="3400" dirty="0">
                <a:latin typeface="+mj-lt"/>
              </a:rPr>
              <a:t> </a:t>
            </a:r>
            <a:r>
              <a:rPr lang="de-DE" sz="3400" dirty="0" smtClean="0">
                <a:latin typeface="+mj-lt"/>
              </a:rPr>
              <a:t>                                                                                                   </a:t>
            </a:r>
            <a:r>
              <a:rPr lang="de-DE" sz="6200" dirty="0" smtClean="0">
                <a:latin typeface="+mj-lt"/>
              </a:rPr>
              <a:t> Wir freuen uns über eure Teilnahme!</a:t>
            </a:r>
            <a:endParaRPr lang="de-DE" dirty="0" smtClean="0">
              <a:latin typeface="+mj-lt"/>
            </a:endParaRPr>
          </a:p>
          <a:p>
            <a:r>
              <a:rPr lang="de-DE" sz="2800" dirty="0" smtClean="0">
                <a:latin typeface="+mj-lt"/>
              </a:rPr>
              <a:t>                                                                      </a:t>
            </a:r>
            <a:endParaRPr lang="de-DE" dirty="0">
              <a:latin typeface="+mj-lt"/>
            </a:endParaRPr>
          </a:p>
          <a:p>
            <a:pPr algn="l"/>
            <a:r>
              <a:rPr lang="de-DE" dirty="0" smtClean="0">
                <a:latin typeface="+mj-lt"/>
              </a:rPr>
              <a:t>                                                                                                                                                                                           </a:t>
            </a:r>
            <a:r>
              <a:rPr lang="de-DE" sz="13500" dirty="0" smtClean="0">
                <a:latin typeface="+mj-lt"/>
              </a:rPr>
              <a:t>MONTAN</a:t>
            </a:r>
            <a:endParaRPr lang="de-DE" sz="13500" dirty="0">
              <a:latin typeface="+mj-lt"/>
            </a:endParaRPr>
          </a:p>
          <a:p>
            <a:endParaRPr lang="de-DE" dirty="0"/>
          </a:p>
        </p:txBody>
      </p:sp>
      <p:pic>
        <p:nvPicPr>
          <p:cNvPr id="4" name="Picture 2" descr="Logo_Bauerinnen_Far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 y="5828133"/>
            <a:ext cx="3105150" cy="10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http://media.auerora.it/uploads/logo-bibliothek-info.jpg"/>
          <p:cNvPicPr/>
          <p:nvPr/>
        </p:nvPicPr>
        <p:blipFill>
          <a:blip r:embed="rId4">
            <a:extLst>
              <a:ext uri="{28A0092B-C50C-407E-A947-70E740481C1C}">
                <a14:useLocalDpi xmlns:a14="http://schemas.microsoft.com/office/drawing/2010/main" val="0"/>
              </a:ext>
            </a:extLst>
          </a:blip>
          <a:srcRect/>
          <a:stretch>
            <a:fillRect/>
          </a:stretch>
        </p:blipFill>
        <p:spPr bwMode="auto">
          <a:xfrm>
            <a:off x="8133928" y="5849888"/>
            <a:ext cx="1008112" cy="1008112"/>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54720" y="-1539552"/>
            <a:ext cx="171406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2348881"/>
            <a:ext cx="2173162" cy="347925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19794"/>
            <a:ext cx="4398937" cy="14172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4803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Apothek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Galathe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88</Words>
  <Application>Microsoft Office PowerPoint</Application>
  <PresentationFormat>Bildschirmpräsentation (4:3)</PresentationFormat>
  <Paragraphs>15</Paragraphs>
  <Slides>1</Slides>
  <Notes>1</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Galathea</vt:lpstr>
      <vt:lpstr>Vortragsreihe:  Bienenfreundliche Balkonpflanzen  -  Mittwoch 23. März 2022                Bienenfreundlicher Garten                 -  Mittwoch 30. März 2022</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Vortragsreihe:  Bienenfreundliche Balkonpflanzen  - Mittwoch 23. März 2022                           Bienenfreundlicher Garten                -  Mittwoch 30. März 2022</dc:title>
  <dc:creator>Besitzer</dc:creator>
  <cp:lastModifiedBy>Besitzer</cp:lastModifiedBy>
  <cp:revision>9</cp:revision>
  <dcterms:created xsi:type="dcterms:W3CDTF">2022-02-27T18:55:41Z</dcterms:created>
  <dcterms:modified xsi:type="dcterms:W3CDTF">2022-02-27T20:09:50Z</dcterms:modified>
</cp:coreProperties>
</file>