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8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CC4-2EBF-4276-BA49-2E68DA38A7A1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22FB00-3CB7-4466-83CA-E4156F7FBCD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CC4-2EBF-4276-BA49-2E68DA38A7A1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B00-3CB7-4466-83CA-E4156F7F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CC4-2EBF-4276-BA49-2E68DA38A7A1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B00-3CB7-4466-83CA-E4156F7F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CC4-2EBF-4276-BA49-2E68DA38A7A1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B00-3CB7-4466-83CA-E4156F7FBCD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CC4-2EBF-4276-BA49-2E68DA38A7A1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2FB00-3CB7-4466-83CA-E4156F7F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CC4-2EBF-4276-BA49-2E68DA38A7A1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B00-3CB7-4466-83CA-E4156F7FBCD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CC4-2EBF-4276-BA49-2E68DA38A7A1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B00-3CB7-4466-83CA-E4156F7FBCD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CC4-2EBF-4276-BA49-2E68DA38A7A1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B00-3CB7-4466-83CA-E4156F7F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CC4-2EBF-4276-BA49-2E68DA38A7A1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B00-3CB7-4466-83CA-E4156F7F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CC4-2EBF-4276-BA49-2E68DA38A7A1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2FB00-3CB7-4466-83CA-E4156F7FBCD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CC4-2EBF-4276-BA49-2E68DA38A7A1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2FB00-3CB7-4466-83CA-E4156F7FBCD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B02CC4-2EBF-4276-BA49-2E68DA38A7A1}" type="datetimeFigureOut">
              <a:rPr lang="de-DE" smtClean="0"/>
              <a:pPr/>
              <a:t>19.09.2014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22FB00-3CB7-4466-83CA-E4156F7FBCD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512" y="3200400"/>
            <a:ext cx="8784976" cy="3396952"/>
          </a:xfrm>
        </p:spPr>
        <p:txBody>
          <a:bodyPr>
            <a:noAutofit/>
          </a:bodyPr>
          <a:lstStyle/>
          <a:p>
            <a:r>
              <a:rPr lang="de-DE" sz="2400" dirty="0" smtClean="0">
                <a:latin typeface="Bookman Old Style" pitchFamily="18" charset="0"/>
              </a:rPr>
              <a:t>Ab </a:t>
            </a:r>
            <a:r>
              <a:rPr lang="de-DE" sz="2400" b="1" dirty="0" smtClean="0">
                <a:latin typeface="Bookman Old Style" pitchFamily="18" charset="0"/>
              </a:rPr>
              <a:t>06</a:t>
            </a:r>
            <a:r>
              <a:rPr lang="de-DE" sz="2400" b="1" dirty="0" smtClean="0">
                <a:latin typeface="Bookman Old Style" pitchFamily="18" charset="0"/>
              </a:rPr>
              <a:t>. </a:t>
            </a:r>
            <a:r>
              <a:rPr lang="de-DE" sz="2400" b="1" dirty="0" smtClean="0">
                <a:latin typeface="Bookman Old Style" pitchFamily="18" charset="0"/>
              </a:rPr>
              <a:t>November </a:t>
            </a:r>
            <a:r>
              <a:rPr lang="de-DE" sz="2400" b="1" dirty="0" smtClean="0">
                <a:latin typeface="Bookman Old Style" pitchFamily="18" charset="0"/>
              </a:rPr>
              <a:t>2014</a:t>
            </a:r>
            <a:r>
              <a:rPr lang="de-DE" sz="2400" dirty="0" smtClean="0">
                <a:latin typeface="Bookman Old Style" pitchFamily="18" charset="0"/>
              </a:rPr>
              <a:t> </a:t>
            </a:r>
            <a:r>
              <a:rPr lang="de-DE" sz="2400" dirty="0" smtClean="0">
                <a:latin typeface="Bookman Old Style" pitchFamily="18" charset="0"/>
              </a:rPr>
              <a:t>turnen wir wieder </a:t>
            </a:r>
          </a:p>
          <a:p>
            <a:r>
              <a:rPr lang="de-DE" sz="2400" dirty="0" smtClean="0">
                <a:latin typeface="Bookman Old Style" pitchFamily="18" charset="0"/>
              </a:rPr>
              <a:t>gemeinsam jeden </a:t>
            </a:r>
            <a:r>
              <a:rPr lang="de-DE" sz="2400" b="1" dirty="0" smtClean="0">
                <a:latin typeface="Bookman Old Style" pitchFamily="18" charset="0"/>
              </a:rPr>
              <a:t>Donnerstag</a:t>
            </a:r>
            <a:r>
              <a:rPr lang="de-DE" sz="2400" dirty="0" smtClean="0">
                <a:latin typeface="Bookman Old Style" pitchFamily="18" charset="0"/>
              </a:rPr>
              <a:t> </a:t>
            </a:r>
            <a:r>
              <a:rPr lang="de-DE" sz="2400" smtClean="0">
                <a:latin typeface="Bookman Old Style" pitchFamily="18" charset="0"/>
              </a:rPr>
              <a:t>ab </a:t>
            </a:r>
            <a:r>
              <a:rPr lang="de-DE" sz="2400" smtClean="0">
                <a:latin typeface="Bookman Old Style" pitchFamily="18" charset="0"/>
              </a:rPr>
              <a:t>20.00 </a:t>
            </a:r>
            <a:r>
              <a:rPr lang="de-DE" sz="2400" dirty="0" smtClean="0">
                <a:latin typeface="Bookman Old Style" pitchFamily="18" charset="0"/>
              </a:rPr>
              <a:t>Uhr.</a:t>
            </a:r>
          </a:p>
          <a:p>
            <a:endParaRPr lang="de-DE" sz="2400" dirty="0">
              <a:latin typeface="Bookman Old Style" pitchFamily="18" charset="0"/>
            </a:endParaRPr>
          </a:p>
          <a:p>
            <a:r>
              <a:rPr lang="de-DE" sz="2400" dirty="0" smtClean="0">
                <a:latin typeface="Bookman Old Style" pitchFamily="18" charset="0"/>
              </a:rPr>
              <a:t>Sanfte und entspannende Übungen beleben deinen Körper und steigern dein Wohlbefinden (20 Einheiten).</a:t>
            </a:r>
          </a:p>
          <a:p>
            <a:endParaRPr lang="de-DE" sz="2400" dirty="0" smtClean="0">
              <a:latin typeface="Bookman Old Style" pitchFamily="18" charset="0"/>
            </a:endParaRPr>
          </a:p>
          <a:p>
            <a:r>
              <a:rPr lang="de-DE" sz="2400" b="1" dirty="0" smtClean="0">
                <a:latin typeface="Bookman Old Style" pitchFamily="18" charset="0"/>
              </a:rPr>
              <a:t>Auskunft u. Anmeldung </a:t>
            </a:r>
            <a:r>
              <a:rPr lang="de-DE" sz="2400" dirty="0" smtClean="0">
                <a:latin typeface="Bookman Old Style" pitchFamily="18" charset="0"/>
              </a:rPr>
              <a:t>bei Karolina </a:t>
            </a:r>
            <a:r>
              <a:rPr lang="de-DE" sz="2400" dirty="0" err="1" smtClean="0">
                <a:latin typeface="Bookman Old Style" pitchFamily="18" charset="0"/>
              </a:rPr>
              <a:t>Amort</a:t>
            </a:r>
            <a:r>
              <a:rPr lang="de-DE" sz="2400" dirty="0" smtClean="0">
                <a:latin typeface="Bookman Old Style" pitchFamily="18" charset="0"/>
              </a:rPr>
              <a:t>                                   Tel. 0471-820243</a:t>
            </a:r>
            <a:endParaRPr lang="de-DE" sz="2400" dirty="0">
              <a:latin typeface="Bookman Old Style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>
                <a:latin typeface="Bookman Old Style" pitchFamily="18" charset="0"/>
              </a:rPr>
              <a:t>Fit durch den Winter</a:t>
            </a:r>
            <a:endParaRPr lang="de-DE" sz="6000" dirty="0">
              <a:latin typeface="Bookman Old Style" pitchFamily="18" charset="0"/>
            </a:endParaRPr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40466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9569" name="Picture 1" descr="Logo_Bauerinnen_Far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299" y="160931"/>
            <a:ext cx="3528392" cy="1196752"/>
          </a:xfrm>
          <a:prstGeom prst="rect">
            <a:avLst/>
          </a:prstGeom>
          <a:noFill/>
        </p:spPr>
      </p:pic>
      <p:sp>
        <p:nvSpPr>
          <p:cNvPr id="8" name="Rechteck 7"/>
          <p:cNvSpPr/>
          <p:nvPr/>
        </p:nvSpPr>
        <p:spPr>
          <a:xfrm>
            <a:off x="3995936" y="1052736"/>
            <a:ext cx="35283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600" b="1" dirty="0" smtClean="0">
                <a:solidFill>
                  <a:srgbClr val="76923C"/>
                </a:solidFill>
                <a:latin typeface="+mj-lt"/>
                <a:ea typeface="Calibri" pitchFamily="34" charset="0"/>
                <a:cs typeface="Mongolian Baiti" pitchFamily="66" charset="0"/>
              </a:rPr>
              <a:t>- Ortsgruppe Montan</a:t>
            </a:r>
            <a:endParaRPr lang="de-DE" sz="1600" dirty="0" smtClean="0">
              <a:solidFill>
                <a:prstClr val="black"/>
              </a:solidFill>
              <a:latin typeface="+mj-lt"/>
              <a:cs typeface="Mongolian Baiti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47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Dactylos</vt:lpstr>
      <vt:lpstr>Fit durch den Winter</vt:lpstr>
    </vt:vector>
  </TitlesOfParts>
  <Company>Standard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 durch den Winter</dc:title>
  <dc:creator>Ulrike</dc:creator>
  <cp:lastModifiedBy>Besitzer</cp:lastModifiedBy>
  <cp:revision>4</cp:revision>
  <dcterms:created xsi:type="dcterms:W3CDTF">2012-09-20T13:42:16Z</dcterms:created>
  <dcterms:modified xsi:type="dcterms:W3CDTF">2014-09-19T11:53:39Z</dcterms:modified>
</cp:coreProperties>
</file>